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 snapToObjects="1">
      <p:cViewPr varScale="1">
        <p:scale>
          <a:sx n="90" d="100"/>
          <a:sy n="90" d="100"/>
        </p:scale>
        <p:origin x="23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485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44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24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701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1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8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83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47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7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3CA25-10F0-944A-81C4-8E50B31926C9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049FC-9025-D845-B2F9-30A649421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467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060" y="3050834"/>
            <a:ext cx="70701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dirty="0" smtClean="0">
                <a:latin typeface="Helvetica Neue Medium" charset="0"/>
                <a:ea typeface="Helvetica Neue Medium" charset="0"/>
                <a:cs typeface="Helvetica Neue Medium" charset="0"/>
              </a:rPr>
              <a:t>Landmark 5C</a:t>
            </a:r>
          </a:p>
          <a:p>
            <a:pPr algn="ctr"/>
            <a:r>
              <a:rPr lang="en-US" sz="5000" dirty="0" smtClean="0">
                <a:latin typeface="Helvetica Neue Light" charset="0"/>
                <a:ea typeface="Helvetica Neue Light" charset="0"/>
                <a:cs typeface="Helvetica Neue Light" charset="0"/>
              </a:rPr>
              <a:t>Explore and find your way around the world using Augmented Reality</a:t>
            </a:r>
            <a:endParaRPr lang="en-US" sz="50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5" name="ScreenRecording_11-11-2017 06:3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70624" y="0"/>
            <a:ext cx="3856038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513" y="426817"/>
            <a:ext cx="2361235" cy="236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01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13</Words>
  <Application>Microsoft Macintosh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Neue Light</vt:lpstr>
      <vt:lpstr>Helvetica Neue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Wang</dc:creator>
  <cp:lastModifiedBy>Christopher Wang</cp:lastModifiedBy>
  <cp:revision>1</cp:revision>
  <dcterms:created xsi:type="dcterms:W3CDTF">2017-11-11T14:59:13Z</dcterms:created>
  <dcterms:modified xsi:type="dcterms:W3CDTF">2017-11-11T15:07:01Z</dcterms:modified>
</cp:coreProperties>
</file>

<file path=docProps/thumbnail.jpeg>
</file>